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8" r:id="rId3"/>
    <p:sldId id="258" r:id="rId4"/>
    <p:sldId id="293" r:id="rId5"/>
    <p:sldId id="304" r:id="rId6"/>
    <p:sldId id="305" r:id="rId7"/>
    <p:sldId id="308" r:id="rId8"/>
    <p:sldId id="297" r:id="rId9"/>
    <p:sldId id="306" r:id="rId10"/>
    <p:sldId id="300" r:id="rId11"/>
    <p:sldId id="309" r:id="rId12"/>
    <p:sldId id="307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55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6FC43-BF0A-4D27-8BAF-4DB24DF3502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0C49A9-0C89-4EB7-9158-9A28914ADFA5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+7 (923) 405-3020</a:t>
          </a:r>
          <a:endParaRPr lang="ru-RU" sz="2000" b="1" dirty="0">
            <a:solidFill>
              <a:schemeClr val="tx1"/>
            </a:solidFill>
          </a:endParaRPr>
        </a:p>
      </dgm:t>
    </dgm:pt>
    <dgm:pt modelId="{09EA135B-DD59-4343-B42A-09FA6A03308C}" type="parTrans" cxnId="{65CE5BF7-319E-4FAC-87ED-A96E1A4E42D7}">
      <dgm:prSet/>
      <dgm:spPr/>
      <dgm:t>
        <a:bodyPr/>
        <a:lstStyle/>
        <a:p>
          <a:endParaRPr lang="ru-RU"/>
        </a:p>
      </dgm:t>
    </dgm:pt>
    <dgm:pt modelId="{4A6B7415-AC1B-4508-9174-A23AF012D167}" type="sibTrans" cxnId="{65CE5BF7-319E-4FAC-87ED-A96E1A4E42D7}">
      <dgm:prSet/>
      <dgm:spPr/>
      <dgm:t>
        <a:bodyPr/>
        <a:lstStyle/>
        <a:p>
          <a:endParaRPr lang="ru-RU"/>
        </a:p>
      </dgm:t>
    </dgm:pt>
    <dgm:pt modelId="{7AEC41FC-AF2F-48A1-B963-FE700678745A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</a:rPr>
            <a:t>valeriykoshelev.ru</a:t>
          </a:r>
          <a:endParaRPr lang="ru-RU" sz="2400" b="1" dirty="0">
            <a:solidFill>
              <a:schemeClr val="tx1"/>
            </a:solidFill>
          </a:endParaRPr>
        </a:p>
      </dgm:t>
    </dgm:pt>
    <dgm:pt modelId="{5AF2D9DB-E51A-4A97-BC3A-2B23A5101C2C}" type="parTrans" cxnId="{1164D5FC-D1BA-4DBD-8E53-F647289E655C}">
      <dgm:prSet/>
      <dgm:spPr/>
      <dgm:t>
        <a:bodyPr/>
        <a:lstStyle/>
        <a:p>
          <a:endParaRPr lang="ru-RU"/>
        </a:p>
      </dgm:t>
    </dgm:pt>
    <dgm:pt modelId="{6C590632-6CD0-4577-A00F-9A79368B7F03}" type="sibTrans" cxnId="{1164D5FC-D1BA-4DBD-8E53-F647289E655C}">
      <dgm:prSet/>
      <dgm:spPr/>
      <dgm:t>
        <a:bodyPr/>
        <a:lstStyle/>
        <a:p>
          <a:endParaRPr lang="ru-RU"/>
        </a:p>
      </dgm:t>
    </dgm:pt>
    <dgm:pt modelId="{A30EE249-C60C-4EE2-B5FE-FDDFC9CA6C69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koshelev.valeriy@gmail.com</a:t>
          </a:r>
          <a:endParaRPr lang="ru-RU" sz="2000" b="1" dirty="0">
            <a:solidFill>
              <a:schemeClr val="tx1"/>
            </a:solidFill>
          </a:endParaRPr>
        </a:p>
      </dgm:t>
    </dgm:pt>
    <dgm:pt modelId="{EF2D2596-719F-42BA-AF17-7B0E92C9ECEA}" type="parTrans" cxnId="{E5F0EE22-2FD8-4E10-AD5F-D7F5DBD80A34}">
      <dgm:prSet/>
      <dgm:spPr/>
      <dgm:t>
        <a:bodyPr/>
        <a:lstStyle/>
        <a:p>
          <a:endParaRPr lang="ru-RU"/>
        </a:p>
      </dgm:t>
    </dgm:pt>
    <dgm:pt modelId="{F4942C3C-1B55-45DC-9628-BC0BD4230866}" type="sibTrans" cxnId="{E5F0EE22-2FD8-4E10-AD5F-D7F5DBD80A34}">
      <dgm:prSet/>
      <dgm:spPr/>
      <dgm:t>
        <a:bodyPr/>
        <a:lstStyle/>
        <a:p>
          <a:endParaRPr lang="ru-RU"/>
        </a:p>
      </dgm:t>
    </dgm:pt>
    <dgm:pt modelId="{FC7995E3-6194-4621-9C7B-4F704835C59C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Кошелев Валерий Евгеньевич </a:t>
          </a:r>
          <a:endParaRPr lang="ru-RU" b="1" dirty="0">
            <a:solidFill>
              <a:schemeClr val="tx1"/>
            </a:solidFill>
          </a:endParaRPr>
        </a:p>
      </dgm:t>
    </dgm:pt>
    <dgm:pt modelId="{974B74BB-917F-4AFA-8A24-78C1B063537E}" type="parTrans" cxnId="{B0F994D7-0399-4749-B6B1-C7732A56B764}">
      <dgm:prSet/>
      <dgm:spPr/>
      <dgm:t>
        <a:bodyPr/>
        <a:lstStyle/>
        <a:p>
          <a:endParaRPr lang="ru-RU"/>
        </a:p>
      </dgm:t>
    </dgm:pt>
    <dgm:pt modelId="{BE28C8FF-6175-418B-B42E-86065132C30B}" type="sibTrans" cxnId="{B0F994D7-0399-4749-B6B1-C7732A56B764}">
      <dgm:prSet/>
      <dgm:spPr/>
      <dgm:t>
        <a:bodyPr/>
        <a:lstStyle/>
        <a:p>
          <a:endParaRPr lang="ru-RU"/>
        </a:p>
      </dgm:t>
    </dgm:pt>
    <dgm:pt modelId="{AE8BC559-39DB-47B4-8FC7-608D658C32DC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Директор бизнес-инкубатора ТГУ</a:t>
          </a:r>
          <a:endParaRPr lang="ru-RU" b="1" dirty="0">
            <a:solidFill>
              <a:schemeClr val="tx1"/>
            </a:solidFill>
          </a:endParaRPr>
        </a:p>
      </dgm:t>
    </dgm:pt>
    <dgm:pt modelId="{0C54EFE0-9278-4C42-885A-446097FBE334}" type="parTrans" cxnId="{386E8E91-7AEA-41D4-9605-F45905439DF4}">
      <dgm:prSet/>
      <dgm:spPr/>
      <dgm:t>
        <a:bodyPr/>
        <a:lstStyle/>
        <a:p>
          <a:endParaRPr lang="ru-RU"/>
        </a:p>
      </dgm:t>
    </dgm:pt>
    <dgm:pt modelId="{3F523EA6-89BE-4ED3-B7B5-43E54E56BCBE}" type="sibTrans" cxnId="{386E8E91-7AEA-41D4-9605-F45905439DF4}">
      <dgm:prSet/>
      <dgm:spPr/>
      <dgm:t>
        <a:bodyPr/>
        <a:lstStyle/>
        <a:p>
          <a:endParaRPr lang="ru-RU"/>
        </a:p>
      </dgm:t>
    </dgm:pt>
    <dgm:pt modelId="{FE366782-8C7B-4758-BAEC-F2F16CA78A07}" type="pres">
      <dgm:prSet presAssocID="{1336FC43-BF0A-4D27-8BAF-4DB24DF350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695591-313C-4678-B308-B50D3C60B1F2}" type="pres">
      <dgm:prSet presAssocID="{550C49A9-0C89-4EB7-9158-9A28914ADFA5}" presName="composite" presStyleCnt="0"/>
      <dgm:spPr/>
    </dgm:pt>
    <dgm:pt modelId="{6E167840-894C-488C-B456-ED21F6936B1B}" type="pres">
      <dgm:prSet presAssocID="{550C49A9-0C89-4EB7-9158-9A28914ADFA5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4A3270C-5E54-4167-B820-38C2ED64233C}" type="pres">
      <dgm:prSet presAssocID="{550C49A9-0C89-4EB7-9158-9A28914ADFA5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0BDA9-AC88-41C5-B193-C6A6199E757C}" type="pres">
      <dgm:prSet presAssocID="{4A6B7415-AC1B-4508-9174-A23AF012D167}" presName="spacing" presStyleCnt="0"/>
      <dgm:spPr/>
    </dgm:pt>
    <dgm:pt modelId="{F6E5E4F1-22BF-4683-811E-C1DE9B2F82A4}" type="pres">
      <dgm:prSet presAssocID="{7AEC41FC-AF2F-48A1-B963-FE700678745A}" presName="composite" presStyleCnt="0"/>
      <dgm:spPr/>
    </dgm:pt>
    <dgm:pt modelId="{2C21E3F5-CA02-4AA9-A5C2-F4CA669A45E8}" type="pres">
      <dgm:prSet presAssocID="{7AEC41FC-AF2F-48A1-B963-FE700678745A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B15D33F-5525-4F95-8AAC-008D9192CF9D}" type="pres">
      <dgm:prSet presAssocID="{7AEC41FC-AF2F-48A1-B963-FE700678745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A23FD-C11F-41F9-A462-D0D9DB8EA5BA}" type="pres">
      <dgm:prSet presAssocID="{6C590632-6CD0-4577-A00F-9A79368B7F03}" presName="spacing" presStyleCnt="0"/>
      <dgm:spPr/>
    </dgm:pt>
    <dgm:pt modelId="{B7168F27-24E4-4F5C-9676-CA2064D20C92}" type="pres">
      <dgm:prSet presAssocID="{A30EE249-C60C-4EE2-B5FE-FDDFC9CA6C69}" presName="composite" presStyleCnt="0"/>
      <dgm:spPr/>
    </dgm:pt>
    <dgm:pt modelId="{064C9AC5-1F66-4F30-88EB-F57D8A39CFC2}" type="pres">
      <dgm:prSet presAssocID="{A30EE249-C60C-4EE2-B5FE-FDDFC9CA6C69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51AF49E-79A7-4D37-8C1C-16D45032233C}" type="pres">
      <dgm:prSet presAssocID="{A30EE249-C60C-4EE2-B5FE-FDDFC9CA6C69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CEBD6-A2D2-4E24-A90A-565232D7954E}" type="pres">
      <dgm:prSet presAssocID="{F4942C3C-1B55-45DC-9628-BC0BD4230866}" presName="spacing" presStyleCnt="0"/>
      <dgm:spPr/>
    </dgm:pt>
    <dgm:pt modelId="{C27B6E04-0DE9-488B-8086-103AD8CD9EBC}" type="pres">
      <dgm:prSet presAssocID="{FC7995E3-6194-4621-9C7B-4F704835C59C}" presName="composite" presStyleCnt="0"/>
      <dgm:spPr/>
    </dgm:pt>
    <dgm:pt modelId="{775A92F7-5AFC-4B22-A109-A650ECFDD910}" type="pres">
      <dgm:prSet presAssocID="{FC7995E3-6194-4621-9C7B-4F704835C59C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A458A21-4A76-422D-BDC6-F87B02529BFE}" type="pres">
      <dgm:prSet presAssocID="{FC7995E3-6194-4621-9C7B-4F704835C59C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AA23F-F9B4-452A-B54F-0D7A20BBF95E}" type="pres">
      <dgm:prSet presAssocID="{BE28C8FF-6175-418B-B42E-86065132C30B}" presName="spacing" presStyleCnt="0"/>
      <dgm:spPr/>
    </dgm:pt>
    <dgm:pt modelId="{80F8F57F-E399-4281-BC41-370D7D58B701}" type="pres">
      <dgm:prSet presAssocID="{AE8BC559-39DB-47B4-8FC7-608D658C32DC}" presName="composite" presStyleCnt="0"/>
      <dgm:spPr/>
    </dgm:pt>
    <dgm:pt modelId="{5B1C6222-7660-4265-993E-43D3E39531A7}" type="pres">
      <dgm:prSet presAssocID="{AE8BC559-39DB-47B4-8FC7-608D658C32DC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3A63FD7-EA34-4E67-9063-12F565B8B1BE}" type="pres">
      <dgm:prSet presAssocID="{AE8BC559-39DB-47B4-8FC7-608D658C32D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F0EE22-2FD8-4E10-AD5F-D7F5DBD80A34}" srcId="{1336FC43-BF0A-4D27-8BAF-4DB24DF3502C}" destId="{A30EE249-C60C-4EE2-B5FE-FDDFC9CA6C69}" srcOrd="2" destOrd="0" parTransId="{EF2D2596-719F-42BA-AF17-7B0E92C9ECEA}" sibTransId="{F4942C3C-1B55-45DC-9628-BC0BD4230866}"/>
    <dgm:cxn modelId="{6499F26C-70FB-4AEF-A468-95A2E06BF83F}" type="presOf" srcId="{550C49A9-0C89-4EB7-9158-9A28914ADFA5}" destId="{84A3270C-5E54-4167-B820-38C2ED64233C}" srcOrd="0" destOrd="0" presId="urn:microsoft.com/office/officeart/2005/8/layout/vList3"/>
    <dgm:cxn modelId="{386E8E91-7AEA-41D4-9605-F45905439DF4}" srcId="{1336FC43-BF0A-4D27-8BAF-4DB24DF3502C}" destId="{AE8BC559-39DB-47B4-8FC7-608D658C32DC}" srcOrd="4" destOrd="0" parTransId="{0C54EFE0-9278-4C42-885A-446097FBE334}" sibTransId="{3F523EA6-89BE-4ED3-B7B5-43E54E56BCBE}"/>
    <dgm:cxn modelId="{72C60458-C36F-483A-8691-13C3E0866CE0}" type="presOf" srcId="{1336FC43-BF0A-4D27-8BAF-4DB24DF3502C}" destId="{FE366782-8C7B-4758-BAEC-F2F16CA78A07}" srcOrd="0" destOrd="0" presId="urn:microsoft.com/office/officeart/2005/8/layout/vList3"/>
    <dgm:cxn modelId="{46ABF4ED-3A31-4757-884E-F7A39C608831}" type="presOf" srcId="{7AEC41FC-AF2F-48A1-B963-FE700678745A}" destId="{AB15D33F-5525-4F95-8AAC-008D9192CF9D}" srcOrd="0" destOrd="0" presId="urn:microsoft.com/office/officeart/2005/8/layout/vList3"/>
    <dgm:cxn modelId="{1164D5FC-D1BA-4DBD-8E53-F647289E655C}" srcId="{1336FC43-BF0A-4D27-8BAF-4DB24DF3502C}" destId="{7AEC41FC-AF2F-48A1-B963-FE700678745A}" srcOrd="1" destOrd="0" parTransId="{5AF2D9DB-E51A-4A97-BC3A-2B23A5101C2C}" sibTransId="{6C590632-6CD0-4577-A00F-9A79368B7F03}"/>
    <dgm:cxn modelId="{B0F994D7-0399-4749-B6B1-C7732A56B764}" srcId="{1336FC43-BF0A-4D27-8BAF-4DB24DF3502C}" destId="{FC7995E3-6194-4621-9C7B-4F704835C59C}" srcOrd="3" destOrd="0" parTransId="{974B74BB-917F-4AFA-8A24-78C1B063537E}" sibTransId="{BE28C8FF-6175-418B-B42E-86065132C30B}"/>
    <dgm:cxn modelId="{34AFC2ED-343B-4609-8F65-89E24811FFD6}" type="presOf" srcId="{A30EE249-C60C-4EE2-B5FE-FDDFC9CA6C69}" destId="{C51AF49E-79A7-4D37-8C1C-16D45032233C}" srcOrd="0" destOrd="0" presId="urn:microsoft.com/office/officeart/2005/8/layout/vList3"/>
    <dgm:cxn modelId="{AB62070D-B7E7-4472-8FA3-4418414C75F1}" type="presOf" srcId="{FC7995E3-6194-4621-9C7B-4F704835C59C}" destId="{5A458A21-4A76-422D-BDC6-F87B02529BFE}" srcOrd="0" destOrd="0" presId="urn:microsoft.com/office/officeart/2005/8/layout/vList3"/>
    <dgm:cxn modelId="{65CE5BF7-319E-4FAC-87ED-A96E1A4E42D7}" srcId="{1336FC43-BF0A-4D27-8BAF-4DB24DF3502C}" destId="{550C49A9-0C89-4EB7-9158-9A28914ADFA5}" srcOrd="0" destOrd="0" parTransId="{09EA135B-DD59-4343-B42A-09FA6A03308C}" sibTransId="{4A6B7415-AC1B-4508-9174-A23AF012D167}"/>
    <dgm:cxn modelId="{8AC05A69-1150-4883-AF65-A1C87C088F1C}" type="presOf" srcId="{AE8BC559-39DB-47B4-8FC7-608D658C32DC}" destId="{93A63FD7-EA34-4E67-9063-12F565B8B1BE}" srcOrd="0" destOrd="0" presId="urn:microsoft.com/office/officeart/2005/8/layout/vList3"/>
    <dgm:cxn modelId="{E2BE83E9-EC97-4D15-97B9-A72D44B7D579}" type="presParOf" srcId="{FE366782-8C7B-4758-BAEC-F2F16CA78A07}" destId="{86695591-313C-4678-B308-B50D3C60B1F2}" srcOrd="0" destOrd="0" presId="urn:microsoft.com/office/officeart/2005/8/layout/vList3"/>
    <dgm:cxn modelId="{93221D9C-BBB5-406C-933D-80EB1FFE02A5}" type="presParOf" srcId="{86695591-313C-4678-B308-B50D3C60B1F2}" destId="{6E167840-894C-488C-B456-ED21F6936B1B}" srcOrd="0" destOrd="0" presId="urn:microsoft.com/office/officeart/2005/8/layout/vList3"/>
    <dgm:cxn modelId="{6D8D5118-B464-49D6-B7A3-EFD3A96EF863}" type="presParOf" srcId="{86695591-313C-4678-B308-B50D3C60B1F2}" destId="{84A3270C-5E54-4167-B820-38C2ED64233C}" srcOrd="1" destOrd="0" presId="urn:microsoft.com/office/officeart/2005/8/layout/vList3"/>
    <dgm:cxn modelId="{51EF05DB-76EA-4247-B644-B116F860EB99}" type="presParOf" srcId="{FE366782-8C7B-4758-BAEC-F2F16CA78A07}" destId="{7D90BDA9-AC88-41C5-B193-C6A6199E757C}" srcOrd="1" destOrd="0" presId="urn:microsoft.com/office/officeart/2005/8/layout/vList3"/>
    <dgm:cxn modelId="{A0C8FA49-C16E-4555-8903-8D6F583A20E8}" type="presParOf" srcId="{FE366782-8C7B-4758-BAEC-F2F16CA78A07}" destId="{F6E5E4F1-22BF-4683-811E-C1DE9B2F82A4}" srcOrd="2" destOrd="0" presId="urn:microsoft.com/office/officeart/2005/8/layout/vList3"/>
    <dgm:cxn modelId="{4F33F398-EEE4-4C42-A893-773DEE11449D}" type="presParOf" srcId="{F6E5E4F1-22BF-4683-811E-C1DE9B2F82A4}" destId="{2C21E3F5-CA02-4AA9-A5C2-F4CA669A45E8}" srcOrd="0" destOrd="0" presId="urn:microsoft.com/office/officeart/2005/8/layout/vList3"/>
    <dgm:cxn modelId="{9480C19B-CACE-4E04-9E17-4B612E586253}" type="presParOf" srcId="{F6E5E4F1-22BF-4683-811E-C1DE9B2F82A4}" destId="{AB15D33F-5525-4F95-8AAC-008D9192CF9D}" srcOrd="1" destOrd="0" presId="urn:microsoft.com/office/officeart/2005/8/layout/vList3"/>
    <dgm:cxn modelId="{A4DF8568-007B-465A-82CE-7B65C22D6357}" type="presParOf" srcId="{FE366782-8C7B-4758-BAEC-F2F16CA78A07}" destId="{9A6A23FD-C11F-41F9-A462-D0D9DB8EA5BA}" srcOrd="3" destOrd="0" presId="urn:microsoft.com/office/officeart/2005/8/layout/vList3"/>
    <dgm:cxn modelId="{A98E2ECC-C57C-4485-B102-52B212511DF2}" type="presParOf" srcId="{FE366782-8C7B-4758-BAEC-F2F16CA78A07}" destId="{B7168F27-24E4-4F5C-9676-CA2064D20C92}" srcOrd="4" destOrd="0" presId="urn:microsoft.com/office/officeart/2005/8/layout/vList3"/>
    <dgm:cxn modelId="{B85964D6-3287-4E5F-8859-DDA11F596DC3}" type="presParOf" srcId="{B7168F27-24E4-4F5C-9676-CA2064D20C92}" destId="{064C9AC5-1F66-4F30-88EB-F57D8A39CFC2}" srcOrd="0" destOrd="0" presId="urn:microsoft.com/office/officeart/2005/8/layout/vList3"/>
    <dgm:cxn modelId="{C09F78A2-8242-4856-A9FE-8E1A98042D16}" type="presParOf" srcId="{B7168F27-24E4-4F5C-9676-CA2064D20C92}" destId="{C51AF49E-79A7-4D37-8C1C-16D45032233C}" srcOrd="1" destOrd="0" presId="urn:microsoft.com/office/officeart/2005/8/layout/vList3"/>
    <dgm:cxn modelId="{AD7A7F59-0F71-498E-B285-119D65E63011}" type="presParOf" srcId="{FE366782-8C7B-4758-BAEC-F2F16CA78A07}" destId="{2B6CEBD6-A2D2-4E24-A90A-565232D7954E}" srcOrd="5" destOrd="0" presId="urn:microsoft.com/office/officeart/2005/8/layout/vList3"/>
    <dgm:cxn modelId="{847D286C-3A8E-4CA1-A70A-D45CBF92DBE3}" type="presParOf" srcId="{FE366782-8C7B-4758-BAEC-F2F16CA78A07}" destId="{C27B6E04-0DE9-488B-8086-103AD8CD9EBC}" srcOrd="6" destOrd="0" presId="urn:microsoft.com/office/officeart/2005/8/layout/vList3"/>
    <dgm:cxn modelId="{27061873-A799-44BE-B019-7978474B6E9B}" type="presParOf" srcId="{C27B6E04-0DE9-488B-8086-103AD8CD9EBC}" destId="{775A92F7-5AFC-4B22-A109-A650ECFDD910}" srcOrd="0" destOrd="0" presId="urn:microsoft.com/office/officeart/2005/8/layout/vList3"/>
    <dgm:cxn modelId="{4353B618-C866-4102-B667-012BE13FA0CF}" type="presParOf" srcId="{C27B6E04-0DE9-488B-8086-103AD8CD9EBC}" destId="{5A458A21-4A76-422D-BDC6-F87B02529BFE}" srcOrd="1" destOrd="0" presId="urn:microsoft.com/office/officeart/2005/8/layout/vList3"/>
    <dgm:cxn modelId="{0B7E70D5-4810-4164-918E-F6A052D0CA86}" type="presParOf" srcId="{FE366782-8C7B-4758-BAEC-F2F16CA78A07}" destId="{DE2AA23F-F9B4-452A-B54F-0D7A20BBF95E}" srcOrd="7" destOrd="0" presId="urn:microsoft.com/office/officeart/2005/8/layout/vList3"/>
    <dgm:cxn modelId="{DE2CADD0-324A-4DBC-9AB6-FA275347C938}" type="presParOf" srcId="{FE366782-8C7B-4758-BAEC-F2F16CA78A07}" destId="{80F8F57F-E399-4281-BC41-370D7D58B701}" srcOrd="8" destOrd="0" presId="urn:microsoft.com/office/officeart/2005/8/layout/vList3"/>
    <dgm:cxn modelId="{B6B24994-040A-42CC-9F48-177D9744541F}" type="presParOf" srcId="{80F8F57F-E399-4281-BC41-370D7D58B701}" destId="{5B1C6222-7660-4265-993E-43D3E39531A7}" srcOrd="0" destOrd="0" presId="urn:microsoft.com/office/officeart/2005/8/layout/vList3"/>
    <dgm:cxn modelId="{881049CF-6E0D-4951-85C8-2D8D0EBF8D01}" type="presParOf" srcId="{80F8F57F-E399-4281-BC41-370D7D58B701}" destId="{93A63FD7-EA34-4E67-9063-12F565B8B1B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3270C-5E54-4167-B820-38C2ED64233C}">
      <dsp:nvSpPr>
        <dsp:cNvPr id="0" name=""/>
        <dsp:cNvSpPr/>
      </dsp:nvSpPr>
      <dsp:spPr>
        <a:xfrm rot="10800000">
          <a:off x="1156319" y="1042"/>
          <a:ext cx="3893924" cy="7020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596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+7 (923) 405-3020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331838" y="1042"/>
        <a:ext cx="3718405" cy="702076"/>
      </dsp:txXfrm>
    </dsp:sp>
    <dsp:sp modelId="{6E167840-894C-488C-B456-ED21F6936B1B}">
      <dsp:nvSpPr>
        <dsp:cNvPr id="0" name=""/>
        <dsp:cNvSpPr/>
      </dsp:nvSpPr>
      <dsp:spPr>
        <a:xfrm>
          <a:off x="805281" y="1042"/>
          <a:ext cx="702076" cy="70207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5D33F-5525-4F95-8AAC-008D9192CF9D}">
      <dsp:nvSpPr>
        <dsp:cNvPr id="0" name=""/>
        <dsp:cNvSpPr/>
      </dsp:nvSpPr>
      <dsp:spPr>
        <a:xfrm rot="10800000">
          <a:off x="1156319" y="912694"/>
          <a:ext cx="3893924" cy="7020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596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valeriykoshelev.ru</a:t>
          </a:r>
          <a:endParaRPr lang="ru-RU" sz="2400" b="1" kern="1200" dirty="0">
            <a:solidFill>
              <a:schemeClr val="tx1"/>
            </a:solidFill>
          </a:endParaRPr>
        </a:p>
      </dsp:txBody>
      <dsp:txXfrm rot="10800000">
        <a:off x="1331838" y="912694"/>
        <a:ext cx="3718405" cy="702076"/>
      </dsp:txXfrm>
    </dsp:sp>
    <dsp:sp modelId="{2C21E3F5-CA02-4AA9-A5C2-F4CA669A45E8}">
      <dsp:nvSpPr>
        <dsp:cNvPr id="0" name=""/>
        <dsp:cNvSpPr/>
      </dsp:nvSpPr>
      <dsp:spPr>
        <a:xfrm>
          <a:off x="805281" y="912694"/>
          <a:ext cx="702076" cy="70207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AF49E-79A7-4D37-8C1C-16D45032233C}">
      <dsp:nvSpPr>
        <dsp:cNvPr id="0" name=""/>
        <dsp:cNvSpPr/>
      </dsp:nvSpPr>
      <dsp:spPr>
        <a:xfrm rot="10800000">
          <a:off x="1156319" y="1824347"/>
          <a:ext cx="3893924" cy="7020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596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koshelev.valeriy@gmail.com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331838" y="1824347"/>
        <a:ext cx="3718405" cy="702076"/>
      </dsp:txXfrm>
    </dsp:sp>
    <dsp:sp modelId="{064C9AC5-1F66-4F30-88EB-F57D8A39CFC2}">
      <dsp:nvSpPr>
        <dsp:cNvPr id="0" name=""/>
        <dsp:cNvSpPr/>
      </dsp:nvSpPr>
      <dsp:spPr>
        <a:xfrm>
          <a:off x="805281" y="1824347"/>
          <a:ext cx="702076" cy="70207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58A21-4A76-422D-BDC6-F87B02529BFE}">
      <dsp:nvSpPr>
        <dsp:cNvPr id="0" name=""/>
        <dsp:cNvSpPr/>
      </dsp:nvSpPr>
      <dsp:spPr>
        <a:xfrm rot="10800000">
          <a:off x="1156319" y="2735999"/>
          <a:ext cx="3893924" cy="7020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596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Кошелев Валерий Евгеньевич </a:t>
          </a:r>
          <a:endParaRPr lang="ru-RU" sz="1900" b="1" kern="1200" dirty="0">
            <a:solidFill>
              <a:schemeClr val="tx1"/>
            </a:solidFill>
          </a:endParaRPr>
        </a:p>
      </dsp:txBody>
      <dsp:txXfrm rot="10800000">
        <a:off x="1331838" y="2735999"/>
        <a:ext cx="3718405" cy="702076"/>
      </dsp:txXfrm>
    </dsp:sp>
    <dsp:sp modelId="{775A92F7-5AFC-4B22-A109-A650ECFDD910}">
      <dsp:nvSpPr>
        <dsp:cNvPr id="0" name=""/>
        <dsp:cNvSpPr/>
      </dsp:nvSpPr>
      <dsp:spPr>
        <a:xfrm>
          <a:off x="805281" y="2735999"/>
          <a:ext cx="702076" cy="70207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63FD7-EA34-4E67-9063-12F565B8B1BE}">
      <dsp:nvSpPr>
        <dsp:cNvPr id="0" name=""/>
        <dsp:cNvSpPr/>
      </dsp:nvSpPr>
      <dsp:spPr>
        <a:xfrm rot="10800000">
          <a:off x="1156319" y="3647651"/>
          <a:ext cx="3893924" cy="7020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596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Директор бизнес-инкубатора ТГУ</a:t>
          </a:r>
          <a:endParaRPr lang="ru-RU" sz="1900" b="1" kern="1200" dirty="0">
            <a:solidFill>
              <a:schemeClr val="tx1"/>
            </a:solidFill>
          </a:endParaRPr>
        </a:p>
      </dsp:txBody>
      <dsp:txXfrm rot="10800000">
        <a:off x="1331838" y="3647651"/>
        <a:ext cx="3718405" cy="702076"/>
      </dsp:txXfrm>
    </dsp:sp>
    <dsp:sp modelId="{5B1C6222-7660-4265-993E-43D3E39531A7}">
      <dsp:nvSpPr>
        <dsp:cNvPr id="0" name=""/>
        <dsp:cNvSpPr/>
      </dsp:nvSpPr>
      <dsp:spPr>
        <a:xfrm>
          <a:off x="805281" y="3647651"/>
          <a:ext cx="702076" cy="70207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404E4-94D5-4E28-B96E-46E6EF52F060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43A92-0324-42F1-B1AF-5A11FCAA7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8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8591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04CB-7788-4F53-8E9D-60ACF520E90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9E8C-6231-4722-9DD5-AFF60145D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6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04CB-7788-4F53-8E9D-60ACF520E90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9E8C-6231-4722-9DD5-AFF60145D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04CB-7788-4F53-8E9D-60ACF520E90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9E8C-6231-4722-9DD5-AFF60145D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2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04CB-7788-4F53-8E9D-60ACF520E90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9E8C-6231-4722-9DD5-AFF60145D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04CB-7788-4F53-8E9D-60ACF520E90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9E8C-6231-4722-9DD5-AFF60145D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29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04CB-7788-4F53-8E9D-60ACF520E90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9E8C-6231-4722-9DD5-AFF60145D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9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04CB-7788-4F53-8E9D-60ACF520E90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9E8C-6231-4722-9DD5-AFF60145D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8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04CB-7788-4F53-8E9D-60ACF520E90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9E8C-6231-4722-9DD5-AFF60145D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3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04CB-7788-4F53-8E9D-60ACF520E90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9E8C-6231-4722-9DD5-AFF60145D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04CB-7788-4F53-8E9D-60ACF520E90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9E8C-6231-4722-9DD5-AFF60145D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19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04CB-7788-4F53-8E9D-60ACF520E90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9E8C-6231-4722-9DD5-AFF60145D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6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704CB-7788-4F53-8E9D-60ACF520E90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C9E8C-6231-4722-9DD5-AFF60145D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3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9144000" cy="10158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</a:t>
            </a:r>
            <a:r>
              <a:rPr lang="ru-RU" dirty="0" err="1" smtClean="0"/>
              <a:t>ВеликолепноеВыступление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478734"/>
            <a:ext cx="9144000" cy="868304"/>
          </a:xfrm>
        </p:spPr>
        <p:txBody>
          <a:bodyPr/>
          <a:lstStyle/>
          <a:p>
            <a:r>
              <a:rPr lang="ru-RU" dirty="0"/>
              <a:t>7 </a:t>
            </a:r>
            <a:r>
              <a:rPr lang="x-none" dirty="0" smtClean="0"/>
              <a:t>секретов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5601357" y="5392208"/>
            <a:ext cx="633185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>
                <a:latin typeface="+mj-lt"/>
                <a:ea typeface="+mj-ea"/>
                <a:cs typeface="+mj-cs"/>
              </a:rPr>
              <a:t>Автор: 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Валерий Кошелев</a:t>
            </a:r>
            <a:endParaRPr lang="ru-RU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22" y="230606"/>
            <a:ext cx="2014151" cy="5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dirty="0"/>
              <a:t>Секрет </a:t>
            </a:r>
            <a:r>
              <a:rPr lang="ru-RU" dirty="0" smtClean="0"/>
              <a:t>6.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Внешний вид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22" y="230606"/>
            <a:ext cx="2014151" cy="539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587" y="1825207"/>
            <a:ext cx="6348825" cy="42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dirty="0"/>
              <a:t>Секрет </a:t>
            </a:r>
            <a:r>
              <a:rPr lang="ru-RU" dirty="0"/>
              <a:t>7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Сторителлинг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22" y="230606"/>
            <a:ext cx="2014151" cy="539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66" y="1825207"/>
            <a:ext cx="5775902" cy="474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ВОПРОСЫ?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22" y="230606"/>
            <a:ext cx="2014151" cy="5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838091" y="365525"/>
            <a:ext cx="10514231" cy="132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ru-RU" altLang="ru-RU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Контакты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93181396"/>
              </p:ext>
            </p:extLst>
          </p:nvPr>
        </p:nvGraphicFramePr>
        <p:xfrm>
          <a:off x="5496797" y="1825834"/>
          <a:ext cx="5855525" cy="435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82" y="1825834"/>
            <a:ext cx="3280347" cy="4383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22" y="230606"/>
            <a:ext cx="2014151" cy="5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32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 себе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/>
            <a:r>
              <a:rPr lang="ru-RU" dirty="0" smtClean="0"/>
              <a:t>Валерий Евгеньевич Кошелев</a:t>
            </a:r>
          </a:p>
          <a:p>
            <a:pPr marL="457200" indent="-457200" algn="just"/>
            <a:r>
              <a:rPr lang="ru-RU" dirty="0" smtClean="0"/>
              <a:t>Регалии</a:t>
            </a:r>
            <a:r>
              <a:rPr lang="ru-RU" dirty="0"/>
              <a:t>:</a:t>
            </a:r>
          </a:p>
          <a:p>
            <a:pPr marL="914400" lvl="1" indent="-457200" algn="just"/>
            <a:r>
              <a:rPr lang="ru-RU" sz="2000" dirty="0" smtClean="0"/>
              <a:t>Директор бизнес-инкубатора ТГУ</a:t>
            </a:r>
          </a:p>
          <a:p>
            <a:pPr marL="914400" lvl="1" indent="-457200" algn="just"/>
            <a:r>
              <a:rPr lang="ru-RU" sz="2000" dirty="0" smtClean="0"/>
              <a:t>Председатель </a:t>
            </a:r>
            <a:r>
              <a:rPr lang="ru-RU" sz="2000" dirty="0"/>
              <a:t>НКО БФ «Мир моей мечты» </a:t>
            </a:r>
          </a:p>
          <a:p>
            <a:pPr marL="914400" lvl="1" indent="-457200" algn="just"/>
            <a:r>
              <a:rPr lang="ru-RU" sz="2000" dirty="0" smtClean="0"/>
              <a:t>Руководитель </a:t>
            </a:r>
            <a:r>
              <a:rPr lang="ru-RU" sz="2000" dirty="0"/>
              <a:t>Школы </a:t>
            </a:r>
            <a:r>
              <a:rPr lang="ru-RU" sz="2000" dirty="0" smtClean="0"/>
              <a:t>профессий будущего</a:t>
            </a:r>
            <a:endParaRPr lang="ru-RU" sz="2000" dirty="0"/>
          </a:p>
          <a:p>
            <a:pPr marL="914400" lvl="1" indent="-457200" algn="just"/>
            <a:r>
              <a:rPr lang="ru-RU" sz="2000" dirty="0"/>
              <a:t>Консультант в сфере НКО и социального </a:t>
            </a:r>
            <a:r>
              <a:rPr lang="ru-RU" sz="2000" dirty="0" smtClean="0"/>
              <a:t>предпринимательства</a:t>
            </a:r>
          </a:p>
          <a:p>
            <a:pPr marL="914400" lvl="1" indent="-457200" algn="just"/>
            <a:r>
              <a:rPr lang="ru-RU" sz="2000" dirty="0" smtClean="0"/>
              <a:t>Бизнес-тренер</a:t>
            </a:r>
            <a:endParaRPr lang="ru-RU" sz="2000" dirty="0"/>
          </a:p>
          <a:p>
            <a:pPr marL="457200" indent="-457200" algn="just"/>
            <a:r>
              <a:rPr lang="ru-RU" dirty="0"/>
              <a:t>Образование </a:t>
            </a:r>
          </a:p>
          <a:p>
            <a:pPr marL="914400" lvl="1" indent="-457200" algn="just"/>
            <a:r>
              <a:rPr lang="ru-RU" sz="2000" dirty="0" smtClean="0"/>
              <a:t>2013</a:t>
            </a:r>
            <a:r>
              <a:rPr lang="ru-RU" sz="2000" dirty="0"/>
              <a:t>, </a:t>
            </a:r>
            <a:r>
              <a:rPr lang="ru-RU" sz="2000" dirty="0" smtClean="0"/>
              <a:t>ТПУ</a:t>
            </a:r>
            <a:r>
              <a:rPr lang="ru-RU" sz="2000" dirty="0"/>
              <a:t>, президентская программа подготовки управленческих кадров, специальность – «Управление проектами</a:t>
            </a:r>
            <a:r>
              <a:rPr lang="ru-RU" sz="2000" dirty="0" smtClean="0"/>
              <a:t>»</a:t>
            </a:r>
            <a:r>
              <a:rPr lang="ru-RU" sz="2000" dirty="0"/>
              <a:t> </a:t>
            </a:r>
            <a:endParaRPr lang="ru-RU" sz="2000" dirty="0" smtClean="0"/>
          </a:p>
          <a:p>
            <a:pPr marL="914400" lvl="1" indent="-457200" algn="just"/>
            <a:r>
              <a:rPr lang="ru-RU" sz="2000" dirty="0" smtClean="0"/>
              <a:t>2009, Сибирский </a:t>
            </a:r>
            <a:r>
              <a:rPr lang="ru-RU" sz="2000" dirty="0"/>
              <a:t>центр </a:t>
            </a:r>
            <a:r>
              <a:rPr lang="ru-RU" sz="2000" dirty="0" smtClean="0"/>
              <a:t>НЛП-технологий, специальность</a:t>
            </a:r>
            <a:r>
              <a:rPr lang="ru-RU" sz="2000" dirty="0"/>
              <a:t>: </a:t>
            </a:r>
            <a:r>
              <a:rPr lang="ru-RU" sz="2000" dirty="0" smtClean="0"/>
              <a:t>бизнес-тренер</a:t>
            </a:r>
          </a:p>
          <a:p>
            <a:pPr marL="914400" lvl="1" indent="-457200" algn="just"/>
            <a:r>
              <a:rPr lang="ru-RU" sz="2000" dirty="0" smtClean="0"/>
              <a:t>2004</a:t>
            </a:r>
            <a:r>
              <a:rPr lang="ru-RU" sz="2000" dirty="0"/>
              <a:t>, Сибирская академия бизнеса и права, специальность: менеджер в области бизнеса. </a:t>
            </a:r>
            <a:endParaRPr lang="ru-RU" sz="2000" dirty="0" smtClean="0"/>
          </a:p>
          <a:p>
            <a:pPr marL="914400" lvl="1" indent="-457200" algn="just"/>
            <a:r>
              <a:rPr lang="ru-RU" sz="2000" dirty="0"/>
              <a:t>2003, </a:t>
            </a:r>
            <a:r>
              <a:rPr lang="ru-RU" sz="2000" dirty="0" smtClean="0"/>
              <a:t>ТПУ</a:t>
            </a:r>
            <a:r>
              <a:rPr lang="ru-RU" sz="2000" dirty="0"/>
              <a:t>, Факультет автоматики и электроэнергетики. Инженер по специальности: электроснабжение промышленных предприятий</a:t>
            </a:r>
          </a:p>
          <a:p>
            <a:pPr marL="914400" lvl="1" indent="-457200" algn="just"/>
            <a:endParaRPr lang="ru-RU" sz="2000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652" y="1690688"/>
            <a:ext cx="1833148" cy="24496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22" y="230606"/>
            <a:ext cx="2014151" cy="5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тренинга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x-none" dirty="0" smtClean="0"/>
              <a:t>Секрет </a:t>
            </a:r>
            <a:r>
              <a:rPr lang="x-none" dirty="0"/>
              <a:t>1 </a:t>
            </a:r>
            <a:r>
              <a:rPr lang="ru-RU" dirty="0"/>
              <a:t>-</a:t>
            </a:r>
            <a:r>
              <a:rPr lang="x-none" dirty="0" smtClean="0"/>
              <a:t> </a:t>
            </a:r>
            <a:r>
              <a:rPr lang="ru-RU" dirty="0" smtClean="0"/>
              <a:t>Планирование</a:t>
            </a:r>
          </a:p>
          <a:p>
            <a:pPr marL="514350" indent="-514350">
              <a:buFont typeface="+mj-lt"/>
              <a:buAutoNum type="arabicPeriod"/>
            </a:pPr>
            <a:r>
              <a:rPr lang="x-none" dirty="0" smtClean="0"/>
              <a:t>Секрет </a:t>
            </a:r>
            <a:r>
              <a:rPr lang="x-none" dirty="0"/>
              <a:t>2 </a:t>
            </a:r>
            <a:r>
              <a:rPr lang="ru-RU" dirty="0"/>
              <a:t>-</a:t>
            </a:r>
            <a:r>
              <a:rPr lang="x-none" dirty="0" smtClean="0"/>
              <a:t> </a:t>
            </a:r>
            <a:r>
              <a:rPr lang="ru-RU" dirty="0" smtClean="0"/>
              <a:t>Репетиция</a:t>
            </a:r>
          </a:p>
          <a:p>
            <a:pPr marL="514350" indent="-514350">
              <a:buFont typeface="+mj-lt"/>
              <a:buAutoNum type="arabicPeriod"/>
            </a:pPr>
            <a:r>
              <a:rPr lang="x-none" dirty="0" smtClean="0"/>
              <a:t>Секрет </a:t>
            </a:r>
            <a:r>
              <a:rPr lang="x-none" dirty="0"/>
              <a:t>3 - </a:t>
            </a:r>
            <a:r>
              <a:rPr lang="ru-RU" dirty="0" err="1" smtClean="0"/>
              <a:t>Невербалика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Секрет </a:t>
            </a:r>
            <a:r>
              <a:rPr lang="ru-RU" dirty="0"/>
              <a:t>4 -</a:t>
            </a:r>
            <a:r>
              <a:rPr lang="ru-RU" dirty="0" smtClean="0"/>
              <a:t> Голос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Секрет 5 - Экспертность</a:t>
            </a:r>
          </a:p>
          <a:p>
            <a:pPr marL="514350" indent="-514350">
              <a:buFont typeface="+mj-lt"/>
              <a:buAutoNum type="arabicPeriod"/>
            </a:pPr>
            <a:r>
              <a:rPr lang="x-none" dirty="0" smtClean="0"/>
              <a:t>Секрет 6 </a:t>
            </a:r>
            <a:r>
              <a:rPr lang="ru-RU" dirty="0" smtClean="0"/>
              <a:t>-</a:t>
            </a:r>
            <a:r>
              <a:rPr lang="x-none" dirty="0" smtClean="0"/>
              <a:t> </a:t>
            </a:r>
            <a:r>
              <a:rPr lang="ru-RU" dirty="0" smtClean="0"/>
              <a:t>Внешний вид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Секрет </a:t>
            </a:r>
            <a:r>
              <a:rPr lang="ru-RU" dirty="0"/>
              <a:t>7 </a:t>
            </a:r>
            <a:r>
              <a:rPr lang="ru-RU" dirty="0" smtClean="0"/>
              <a:t>– </a:t>
            </a:r>
            <a:r>
              <a:rPr lang="ru-RU" dirty="0" err="1" smtClean="0"/>
              <a:t>Сторителлинг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Мини-Тренинг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27" y="2037829"/>
            <a:ext cx="2857500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22" y="230606"/>
            <a:ext cx="2014151" cy="5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Секрет 1. </a:t>
            </a:r>
            <a:br>
              <a:rPr lang="ru-RU" dirty="0" smtClean="0"/>
            </a:br>
            <a:r>
              <a:rPr lang="ru-RU" dirty="0"/>
              <a:t>Планирование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22" y="230606"/>
            <a:ext cx="2014151" cy="539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055341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Секрет 2.</a:t>
            </a:r>
            <a:br>
              <a:rPr lang="ru-RU" dirty="0" smtClean="0"/>
            </a:br>
            <a:r>
              <a:rPr lang="ru-RU" dirty="0"/>
              <a:t>Репетиция</a:t>
            </a:r>
          </a:p>
        </p:txBody>
      </p:sp>
      <p:pic>
        <p:nvPicPr>
          <p:cNvPr id="12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27" y="247483"/>
            <a:ext cx="850789" cy="78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Администратор\OneDrive\Общая\iscool logo - кривы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4" y="247482"/>
            <a:ext cx="1918328" cy="69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38" y="1690688"/>
            <a:ext cx="7264004" cy="465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Секрет 3.</a:t>
            </a:r>
            <a:br>
              <a:rPr lang="ru-RU" dirty="0" smtClean="0"/>
            </a:br>
            <a:r>
              <a:rPr lang="ru-RU" dirty="0" err="1" smtClean="0"/>
              <a:t>Невербалика</a:t>
            </a:r>
            <a:endParaRPr lang="ru-RU" dirty="0"/>
          </a:p>
        </p:txBody>
      </p:sp>
      <p:pic>
        <p:nvPicPr>
          <p:cNvPr id="12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27" y="247483"/>
            <a:ext cx="850789" cy="78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Администратор\OneDrive\Общая\iscool logo - кривы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4" y="247482"/>
            <a:ext cx="1918328" cy="69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52" y="1972500"/>
            <a:ext cx="7972095" cy="397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Секрет 3.</a:t>
            </a:r>
            <a:br>
              <a:rPr lang="ru-RU" dirty="0" smtClean="0"/>
            </a:br>
            <a:r>
              <a:rPr lang="ru-RU" dirty="0" err="1" smtClean="0"/>
              <a:t>Невербалика</a:t>
            </a:r>
            <a:endParaRPr lang="ru-RU" dirty="0"/>
          </a:p>
        </p:txBody>
      </p:sp>
      <p:pic>
        <p:nvPicPr>
          <p:cNvPr id="12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27" y="247483"/>
            <a:ext cx="850789" cy="78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Администратор\OneDrive\Общая\iscool logo - кривы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4" y="247482"/>
            <a:ext cx="1918328" cy="69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86" y="2146986"/>
            <a:ext cx="6551828" cy="368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dirty="0"/>
              <a:t>Секрет </a:t>
            </a:r>
            <a:r>
              <a:rPr lang="ru-RU" dirty="0" smtClean="0"/>
              <a:t>4. </a:t>
            </a:r>
            <a:br>
              <a:rPr lang="ru-RU" dirty="0" smtClean="0"/>
            </a:br>
            <a:r>
              <a:rPr lang="ru-RU" dirty="0" smtClean="0"/>
              <a:t>Голос</a:t>
            </a:r>
            <a:endParaRPr lang="ru-RU" dirty="0"/>
          </a:p>
        </p:txBody>
      </p:sp>
      <p:pic>
        <p:nvPicPr>
          <p:cNvPr id="12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27" y="247483"/>
            <a:ext cx="850789" cy="78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Администратор\OneDrive\Общая\iscool logo - кривы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4" y="247482"/>
            <a:ext cx="1918328" cy="69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23" y="1808330"/>
            <a:ext cx="6546554" cy="43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Секрет 5.</a:t>
            </a:r>
            <a:br>
              <a:rPr lang="ru-RU" dirty="0" smtClean="0"/>
            </a:br>
            <a:r>
              <a:rPr lang="ru-RU" dirty="0" smtClean="0"/>
              <a:t>Экспертность</a:t>
            </a:r>
            <a:endParaRPr lang="ru-RU" dirty="0"/>
          </a:p>
        </p:txBody>
      </p:sp>
      <p:pic>
        <p:nvPicPr>
          <p:cNvPr id="12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27" y="247483"/>
            <a:ext cx="850789" cy="78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Администратор\OneDrive\Общая\iscool logo - кривы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4" y="247482"/>
            <a:ext cx="1918328" cy="69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04" y="1808330"/>
            <a:ext cx="8082005" cy="4576235"/>
          </a:xfrm>
        </p:spPr>
      </p:pic>
    </p:spTree>
    <p:extLst>
      <p:ext uri="{BB962C8B-B14F-4D97-AF65-F5344CB8AC3E}">
        <p14:creationId xmlns:p14="http://schemas.microsoft.com/office/powerpoint/2010/main" val="29108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168</Words>
  <Application>Microsoft Office PowerPoint</Application>
  <PresentationFormat>Широкоэкранный</PresentationFormat>
  <Paragraphs>40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Microsoft YaHei</vt:lpstr>
      <vt:lpstr>Arial</vt:lpstr>
      <vt:lpstr>Calibri</vt:lpstr>
      <vt:lpstr>Calibri Light</vt:lpstr>
      <vt:lpstr>Тема Office</vt:lpstr>
      <vt:lpstr>#ВеликолепноеВыступление</vt:lpstr>
      <vt:lpstr>О себе</vt:lpstr>
      <vt:lpstr>План тренинга</vt:lpstr>
      <vt:lpstr>Секрет 1.  Планирование</vt:lpstr>
      <vt:lpstr>Секрет 2. Репетиция</vt:lpstr>
      <vt:lpstr>Секрет 3. Невербалика</vt:lpstr>
      <vt:lpstr>Секрет 3. Невербалика</vt:lpstr>
      <vt:lpstr>Секрет 4.  Голос</vt:lpstr>
      <vt:lpstr>Секрет 5. Экспертность</vt:lpstr>
      <vt:lpstr>Секрет 6. Внешний вид</vt:lpstr>
      <vt:lpstr>Секрет 7. Сторителлинг</vt:lpstr>
      <vt:lpstr>ВОПРОСЫ?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Valeriy Koshelev</dc:creator>
  <cp:lastModifiedBy>Valeriy Koshelev</cp:lastModifiedBy>
  <cp:revision>77</cp:revision>
  <dcterms:created xsi:type="dcterms:W3CDTF">2016-03-05T04:47:48Z</dcterms:created>
  <dcterms:modified xsi:type="dcterms:W3CDTF">2016-11-29T13:07:05Z</dcterms:modified>
</cp:coreProperties>
</file>